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2" y="5522739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dermal lymphatic 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(HDLEC).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3119982" y="946655"/>
            <a:ext cx="28905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CD105)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102-PA18 / 102-PA18AG)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891" y="1620978"/>
            <a:ext cx="6264696" cy="390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39</cp:revision>
  <dcterms:created xsi:type="dcterms:W3CDTF">2012-09-11T08:25:44Z</dcterms:created>
  <dcterms:modified xsi:type="dcterms:W3CDTF">2015-03-17T15:29:21Z</dcterms:modified>
</cp:coreProperties>
</file>